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D8E3-3E55-4578-B542-BCDA85492A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12DC-9B14-4606-AC2B-0B2F64441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D8E3-3E55-4578-B542-BCDA85492A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12DC-9B14-4606-AC2B-0B2F64441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D8E3-3E55-4578-B542-BCDA85492A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12DC-9B14-4606-AC2B-0B2F64441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D8E3-3E55-4578-B542-BCDA85492A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12DC-9B14-4606-AC2B-0B2F64441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D8E3-3E55-4578-B542-BCDA85492A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12DC-9B14-4606-AC2B-0B2F64441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D8E3-3E55-4578-B542-BCDA85492A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12DC-9B14-4606-AC2B-0B2F64441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D8E3-3E55-4578-B542-BCDA85492A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12DC-9B14-4606-AC2B-0B2F64441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D8E3-3E55-4578-B542-BCDA85492A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12DC-9B14-4606-AC2B-0B2F64441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D8E3-3E55-4578-B542-BCDA85492A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12DC-9B14-4606-AC2B-0B2F64441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D8E3-3E55-4578-B542-BCDA85492A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12DC-9B14-4606-AC2B-0B2F64441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D8E3-3E55-4578-B542-BCDA85492A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12DC-9B14-4606-AC2B-0B2F64441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4D8E3-3E55-4578-B542-BCDA85492A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412DC-9B14-4606-AC2B-0B2F644414B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8153400" cy="5638800"/>
          </a:xfrm>
        </p:spPr>
        <p:txBody>
          <a:bodyPr rtlCol="0">
            <a:normAutofit lnSpcReduction="100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>
                <a:solidFill>
                  <a:schemeClr val="tx1"/>
                </a:solidFill>
              </a:rPr>
              <a:t>Propósito</a:t>
            </a:r>
            <a:r>
              <a:rPr lang="en-US" dirty="0" smtClean="0">
                <a:solidFill>
                  <a:schemeClr val="tx1"/>
                </a:solidFill>
              </a:rPr>
              <a:t> # 45: ¿</a:t>
            </a:r>
            <a:r>
              <a:rPr lang="en-US" dirty="0" err="1" smtClean="0">
                <a:solidFill>
                  <a:schemeClr val="tx1"/>
                </a:solidFill>
              </a:rPr>
              <a:t>Qué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pasó</a:t>
            </a:r>
            <a:r>
              <a:rPr lang="en-US" dirty="0" smtClean="0">
                <a:solidFill>
                  <a:schemeClr val="tx1"/>
                </a:solidFill>
              </a:rPr>
              <a:t> en </a:t>
            </a:r>
            <a:r>
              <a:rPr lang="en-US" dirty="0" err="1" smtClean="0">
                <a:solidFill>
                  <a:schemeClr val="tx1"/>
                </a:solidFill>
              </a:rPr>
              <a:t>tus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vacaciones</a:t>
            </a:r>
            <a:r>
              <a:rPr lang="en-US" dirty="0" smtClean="0">
                <a:solidFill>
                  <a:schemeClr val="tx1"/>
                </a:solidFill>
              </a:rPr>
              <a:t>? 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>
                <a:solidFill>
                  <a:schemeClr val="tx1"/>
                </a:solidFill>
              </a:rPr>
              <a:t>Copian</a:t>
            </a:r>
            <a:r>
              <a:rPr lang="en-US" dirty="0" smtClean="0">
                <a:solidFill>
                  <a:schemeClr val="tx1"/>
                </a:solidFill>
              </a:rPr>
              <a:t> y </a:t>
            </a:r>
            <a:r>
              <a:rPr lang="en-US" dirty="0" err="1" smtClean="0">
                <a:solidFill>
                  <a:schemeClr val="tx1"/>
                </a:solidFill>
              </a:rPr>
              <a:t>contestan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las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preguntas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400" dirty="0" smtClean="0">
                <a:solidFill>
                  <a:schemeClr val="tx1"/>
                </a:solidFill>
              </a:rPr>
              <a:t>1.¿Pasó Alejandro  el fin de semana en la playa?</a:t>
            </a:r>
            <a:endParaRPr lang="en-US" sz="34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400" dirty="0" smtClean="0">
                <a:solidFill>
                  <a:schemeClr val="tx1"/>
                </a:solidFill>
              </a:rPr>
              <a:t>2. ¿Nadó en el mar?</a:t>
            </a:r>
            <a:endParaRPr lang="en-US" sz="34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400" dirty="0" smtClean="0">
                <a:solidFill>
                  <a:schemeClr val="tx1"/>
                </a:solidFill>
              </a:rPr>
              <a:t>3. ¿Tomó el sol?</a:t>
            </a:r>
            <a:endParaRPr lang="en-US" sz="34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400" dirty="0" smtClean="0">
                <a:solidFill>
                  <a:schemeClr val="tx1"/>
                </a:solidFill>
              </a:rPr>
              <a:t>4.¿Usó una loción bronceadora?</a:t>
            </a:r>
            <a:endParaRPr lang="en-US" sz="34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400" dirty="0" smtClean="0">
                <a:solidFill>
                  <a:schemeClr val="tx1"/>
                </a:solidFill>
              </a:rPr>
              <a:t>5.¿Buceó él?</a:t>
            </a:r>
            <a:endParaRPr lang="en-US" sz="34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400" dirty="0" smtClean="0">
                <a:solidFill>
                  <a:schemeClr val="tx1"/>
                </a:solidFill>
              </a:rPr>
              <a:t>6.¿Esquió en el agua?</a:t>
            </a:r>
            <a:endParaRPr lang="en-US" sz="3400" dirty="0" smtClean="0">
              <a:solidFill>
                <a:schemeClr val="tx1"/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52400"/>
            <a:ext cx="8229600" cy="838200"/>
          </a:xfrm>
          <a:prstGeom prst="rect">
            <a:avLst/>
          </a:prstGeom>
        </p:spPr>
        <p:txBody>
          <a:bodyPr anchor="ctr">
            <a:normAutofit fontScale="5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2700" dirty="0">
                <a:latin typeface="+mj-lt"/>
                <a:ea typeface="+mj-ea"/>
                <a:cs typeface="+mj-cs"/>
              </a:rPr>
              <a:t/>
            </a:r>
            <a:br>
              <a:rPr lang="es-ES" sz="2700" dirty="0">
                <a:latin typeface="+mj-lt"/>
                <a:ea typeface="+mj-ea"/>
                <a:cs typeface="+mj-cs"/>
              </a:rPr>
            </a:br>
            <a:r>
              <a:rPr lang="es-ES" sz="2700" dirty="0">
                <a:latin typeface="+mj-lt"/>
                <a:ea typeface="+mj-ea"/>
                <a:cs typeface="+mj-cs"/>
              </a:rPr>
              <a:t>Me llamo _______________ Clase 7IM</a:t>
            </a:r>
            <a:r>
              <a:rPr lang="en-US" sz="2700" dirty="0">
                <a:latin typeface="+mj-lt"/>
                <a:ea typeface="+mj-ea"/>
                <a:cs typeface="+mj-cs"/>
              </a:rPr>
              <a:t/>
            </a:r>
            <a:br>
              <a:rPr lang="en-US" sz="2700" dirty="0">
                <a:latin typeface="+mj-lt"/>
                <a:ea typeface="+mj-ea"/>
                <a:cs typeface="+mj-cs"/>
              </a:rPr>
            </a:br>
            <a:r>
              <a:rPr lang="es-ES" sz="2700" dirty="0">
                <a:latin typeface="+mj-lt"/>
                <a:ea typeface="+mj-ea"/>
                <a:cs typeface="+mj-cs"/>
              </a:rPr>
              <a:t>La fecha es el 1 de marzo del 2012</a:t>
            </a:r>
            <a:r>
              <a:rPr lang="en-US" sz="2700" dirty="0">
                <a:latin typeface="+mj-lt"/>
                <a:ea typeface="+mj-ea"/>
                <a:cs typeface="+mj-cs"/>
              </a:rPr>
              <a:t/>
            </a:r>
            <a:br>
              <a:rPr lang="en-US" sz="2700" dirty="0">
                <a:latin typeface="+mj-lt"/>
                <a:ea typeface="+mj-ea"/>
                <a:cs typeface="+mj-cs"/>
              </a:rPr>
            </a:br>
            <a:endParaRPr lang="en-US" sz="27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Textbook Pg 122 Ex. 2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Claudia </a:t>
            </a:r>
            <a:r>
              <a:rPr lang="en-US" dirty="0" err="1" smtClean="0"/>
              <a:t>compró</a:t>
            </a:r>
            <a:r>
              <a:rPr lang="en-US" dirty="0" smtClean="0"/>
              <a:t> los </a:t>
            </a:r>
            <a:r>
              <a:rPr lang="en-US" dirty="0" err="1" smtClean="0"/>
              <a:t>anteojos</a:t>
            </a:r>
            <a:r>
              <a:rPr lang="en-US" dirty="0" smtClean="0"/>
              <a:t> del sol.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Claudia </a:t>
            </a:r>
            <a:r>
              <a:rPr lang="en-US" dirty="0" err="1" smtClean="0"/>
              <a:t>compró</a:t>
            </a:r>
            <a:r>
              <a:rPr lang="en-US" dirty="0" smtClean="0"/>
              <a:t> la </a:t>
            </a:r>
            <a:r>
              <a:rPr lang="en-US" dirty="0" err="1" smtClean="0"/>
              <a:t>toalla</a:t>
            </a:r>
            <a:r>
              <a:rPr lang="en-US" dirty="0" smtClean="0"/>
              <a:t> </a:t>
            </a:r>
            <a:r>
              <a:rPr lang="en-US" dirty="0" err="1" smtClean="0"/>
              <a:t>playera</a:t>
            </a:r>
            <a:r>
              <a:rPr lang="en-US" dirty="0" smtClean="0"/>
              <a:t>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Claudia </a:t>
            </a:r>
            <a:r>
              <a:rPr lang="en-US" dirty="0" err="1" smtClean="0"/>
              <a:t>compró</a:t>
            </a:r>
            <a:r>
              <a:rPr lang="en-US" dirty="0" smtClean="0"/>
              <a:t> la </a:t>
            </a:r>
            <a:r>
              <a:rPr lang="en-US" dirty="0" err="1" smtClean="0"/>
              <a:t>loción</a:t>
            </a:r>
            <a:r>
              <a:rPr lang="en-US" dirty="0" smtClean="0"/>
              <a:t>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Claudia </a:t>
            </a:r>
            <a:r>
              <a:rPr lang="en-US" dirty="0" err="1" smtClean="0"/>
              <a:t>compró</a:t>
            </a:r>
            <a:r>
              <a:rPr lang="en-US" dirty="0" smtClean="0"/>
              <a:t> un </a:t>
            </a:r>
            <a:r>
              <a:rPr lang="en-US" dirty="0" err="1" smtClean="0"/>
              <a:t>traje</a:t>
            </a:r>
            <a:r>
              <a:rPr lang="en-US" dirty="0" smtClean="0"/>
              <a:t> de </a:t>
            </a:r>
            <a:r>
              <a:rPr lang="en-US" dirty="0" err="1" smtClean="0"/>
              <a:t>baño</a:t>
            </a:r>
            <a:r>
              <a:rPr lang="en-US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Copian</a:t>
            </a:r>
            <a:r>
              <a:rPr lang="en-US" dirty="0" smtClean="0"/>
              <a:t> y </a:t>
            </a:r>
            <a:r>
              <a:rPr lang="en-US" dirty="0" err="1" smtClean="0"/>
              <a:t>contestan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preguntas</a:t>
            </a:r>
            <a:r>
              <a:rPr lang="en-US" dirty="0" smtClean="0"/>
              <a:t>.</a:t>
            </a:r>
          </a:p>
        </p:txBody>
      </p:sp>
      <p:pic>
        <p:nvPicPr>
          <p:cNvPr id="4099" name="Picture 2" descr="http://t1.gstatic.com/images?q=tbn:ANd9GcSLD0A6kkcU2HuWYGa-EflSlg_FINKypfNUaZujTT42VNNpkHjJdCHli5RmH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600200"/>
            <a:ext cx="3048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7200" y="990600"/>
            <a:ext cx="48768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AutoNum type="arabicPeriod"/>
            </a:pPr>
            <a:r>
              <a:rPr lang="es-ES" sz="2400" dirty="0" smtClean="0">
                <a:latin typeface="Calibri" pitchFamily="34" charset="0"/>
              </a:rPr>
              <a:t>¿</a:t>
            </a:r>
            <a:r>
              <a:rPr lang="es-ES" sz="2400" dirty="0">
                <a:latin typeface="Calibri" pitchFamily="34" charset="0"/>
              </a:rPr>
              <a:t>Dónde jugaron los tenistas (al) tenis?</a:t>
            </a:r>
            <a:endParaRPr lang="en-US" sz="2400" dirty="0">
              <a:latin typeface="Calibri" pitchFamily="34" charset="0"/>
            </a:endParaRPr>
          </a:p>
          <a:p>
            <a:pPr marL="457200" indent="-457200"/>
            <a:r>
              <a:rPr lang="es-ES" sz="2400" dirty="0" smtClean="0">
                <a:latin typeface="Calibri" pitchFamily="34" charset="0"/>
              </a:rPr>
              <a:t>2</a:t>
            </a:r>
            <a:r>
              <a:rPr lang="es-ES" sz="2400" dirty="0">
                <a:latin typeface="Calibri" pitchFamily="34" charset="0"/>
              </a:rPr>
              <a:t>.¿Jugaron singles o dobles?</a:t>
            </a:r>
            <a:endParaRPr lang="en-US" sz="2400" dirty="0">
              <a:latin typeface="Calibri" pitchFamily="34" charset="0"/>
            </a:endParaRPr>
          </a:p>
          <a:p>
            <a:r>
              <a:rPr lang="es-ES" sz="2400" dirty="0" smtClean="0">
                <a:latin typeface="Calibri" pitchFamily="34" charset="0"/>
              </a:rPr>
              <a:t>3</a:t>
            </a:r>
            <a:r>
              <a:rPr lang="es-ES" sz="2400" dirty="0">
                <a:latin typeface="Calibri" pitchFamily="34" charset="0"/>
              </a:rPr>
              <a:t>. ¿Cuántas personas hay en la cancha cuando juegan singles?</a:t>
            </a:r>
            <a:endParaRPr lang="en-US" sz="2400" dirty="0">
              <a:latin typeface="Calibri" pitchFamily="34" charset="0"/>
            </a:endParaRPr>
          </a:p>
          <a:p>
            <a:r>
              <a:rPr lang="es-ES" sz="2400" dirty="0" smtClean="0">
                <a:latin typeface="Calibri" pitchFamily="34" charset="0"/>
              </a:rPr>
              <a:t>4</a:t>
            </a:r>
            <a:r>
              <a:rPr lang="es-ES" sz="2400" dirty="0">
                <a:latin typeface="Calibri" pitchFamily="34" charset="0"/>
              </a:rPr>
              <a:t>. ¿Golpearon los tenistas la pelota?</a:t>
            </a:r>
            <a:endParaRPr lang="en-US" sz="2400" dirty="0">
              <a:latin typeface="Calibri" pitchFamily="34" charset="0"/>
            </a:endParaRPr>
          </a:p>
          <a:p>
            <a:r>
              <a:rPr lang="es-ES" sz="2400" dirty="0" smtClean="0">
                <a:latin typeface="Calibri" pitchFamily="34" charset="0"/>
              </a:rPr>
              <a:t>5</a:t>
            </a:r>
            <a:r>
              <a:rPr lang="es-ES" sz="2400" dirty="0">
                <a:latin typeface="Calibri" pitchFamily="34" charset="0"/>
              </a:rPr>
              <a:t>.¿La pelota tiene que pasar por encima de la red?</a:t>
            </a:r>
            <a:endParaRPr lang="en-US" sz="2400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 Tarea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Textbook Pg 127 Ex 13.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Textbook Pg 122 Ex. 2 </vt:lpstr>
      <vt:lpstr>Copian y contestan las preguntas.</vt:lpstr>
      <vt:lpstr>La Tarea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Sherice</dc:creator>
  <cp:lastModifiedBy>Sherice</cp:lastModifiedBy>
  <cp:revision>1</cp:revision>
  <dcterms:created xsi:type="dcterms:W3CDTF">2012-03-19T15:16:18Z</dcterms:created>
  <dcterms:modified xsi:type="dcterms:W3CDTF">2012-03-19T15:17:00Z</dcterms:modified>
</cp:coreProperties>
</file>